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1" r:id="rId7"/>
    <p:sldId id="278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7F8E4-77EE-4044-9AD2-978A9A19D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FE8E87-7F14-4068-B593-51C9DF9AE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E2CF0F-8A60-431A-85B0-583B1555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6E4622-1551-44D1-85BD-F18CAE875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91FFB0-04B0-4BEC-B5F0-A962CE9C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54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BDBF5-66AA-44EB-B347-1F705929B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B5E0C2-6C1E-4E23-BA95-4A52B229E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52226-F938-4CB1-BEAE-2B647788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4EE7FF-8743-4C0A-AE82-160167C3F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9AFB8-F73E-4D9A-88B3-0EFCBB80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21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97BB6B-4B83-4C46-9597-7F68AD2E9A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920B6-3DBC-470B-BCD7-B8189B83C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7423C7-E33B-4D2C-9411-0FF5A68F1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1DE36-2B9C-4643-8988-841EB0D74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B2430E-A42A-4469-BF03-8A805FCF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256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66F27-918A-4FD2-B9B3-090FC0F8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CB6A90-A00C-429A-97F4-4A1AF8345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49246-AC87-49C7-AAC8-2E9072A5F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FA6954-58F1-41C2-86D7-D7362636E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80EFE7-D4A4-4730-96BD-2247EE11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65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9326D-1866-4254-A770-044EE62C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4A6D7A-A209-402C-A176-310596D98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57074-2A53-43B3-932E-BB46B1D0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028639-6FBC-48A2-B3A5-41745084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CF727-2A99-4D73-96D0-36EA1406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02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4FF27-96E2-4119-A8B5-F7EC1498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686F6A-DE0F-4C4E-8447-90EAB0216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3EECE8-EA03-40B2-8A86-441D198AC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B6D4AC-AABF-4BD7-9772-8E5CBBFF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29F866-D3C7-4438-996A-E390B1D9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B9EA5F-BB60-45F5-A485-6541F402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69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50059-915C-44B0-AEC1-FE2DF8DE3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AEA3B0-0772-42EF-82E2-470C51AC9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8F2F5A-EEF9-4D09-A3A3-709908941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26E25D-BC69-40B2-B774-2EA12CB82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D8608D-DB1E-4065-B3BE-6127EF623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97E16B1-73C9-4968-AC90-D16DCB89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D7DF7B-0786-45CA-B75B-B210B072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73CD92-09C8-4B3A-B683-BF2E6ADE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76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483DC-B997-44CC-83A2-24BF0DEF4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76991B-0B5F-42D8-8B6A-AC4846EA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5CA1DF-FD91-496B-A813-27AE5A992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9AC1D8-890C-4B20-8D72-4534256C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58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8EB612-73F8-46FA-AFDF-B51A797CF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F9E524-FD42-452C-B141-7A342BE3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8C7F04-8618-4144-8963-8CF38926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28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05AE-45C4-4DAE-845E-0453F1FF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CCB8E-73DE-4DD4-A9AE-E8DF370B7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F6E848-DA77-428E-84BF-5AA379102E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FAB147-F09B-464D-BC49-3902DB7D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D8634D-9C05-410D-81C0-F4D39309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FCD00D-03E6-4BE3-9F4D-14CF7AC6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678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2024F-7141-4E84-87C3-C9F1FD8B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DE1962-E602-46C3-93AD-E67CC2189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709FEA-4EDD-4395-990B-BD2F606EA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A69F6F-AE50-449C-88FD-8D2ED83B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E44B64-5A2C-4C56-993E-A4DCF6BB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A772EE-EED4-463B-B601-0F02FA1A7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23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77702-A712-4658-8380-2E2FDCF6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942BA2-C7B1-4469-B735-641A16198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250F3-9D80-4A3E-87BC-3D0428531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E49D1-1AC7-40D7-A14A-8FD1C125B198}" type="datetimeFigureOut">
              <a:rPr lang="ru-RU" smtClean="0"/>
              <a:t>10.01.2022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6A27C9-35D6-43B7-BC78-5155BC839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CD3F58-50C1-4159-83BF-65389DA04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E1803-3819-4293-A578-A6A5A0B06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00E7AB-92B8-4E43-A7E8-F9A2B3FF3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65848-40F3-483F-8BEA-A9F8A11C2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385" y="884069"/>
            <a:ext cx="9144000" cy="183390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Здоровый образ жизни это:</a:t>
            </a:r>
            <a:b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endParaRPr lang="ru-RU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AE3427-BCA3-43EB-A2AB-461CAAFC2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72621"/>
            <a:ext cx="9144000" cy="165576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Bookman Old Style" panose="02050604050505020204" pitchFamily="18" charset="0"/>
              </a:rPr>
              <a:t>образ жизни человека, направленный на профилактику болезней и укрепление здоровья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5F252C-0F1D-45B3-9BDD-EA38B991D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72" y="4801679"/>
            <a:ext cx="2234583" cy="148972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66C743-AFBA-4C13-8665-E62C8ADE3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2519" y="4816073"/>
            <a:ext cx="2373109" cy="138493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1247D5-CB21-49CD-B0C6-C7D8E44E5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701" y="4161692"/>
            <a:ext cx="5974598" cy="246299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10612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C857D8-5C91-4DC1-ABFB-44E8BF1BC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90201-EE71-424A-B03B-3BA8B0D84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63" y="365125"/>
            <a:ext cx="11443316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Правильное питание – залог здоровья!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0354FBC-895C-47D2-8DFD-113B8186A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38296" y="1508569"/>
            <a:ext cx="3965794" cy="5201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DB320C-6A7D-43CC-81C4-EFA5EE5887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35" t="27718" r="36057" b="12880"/>
          <a:stretch/>
        </p:blipFill>
        <p:spPr>
          <a:xfrm>
            <a:off x="306006" y="1508569"/>
            <a:ext cx="7675019" cy="5201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9824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F786FC-8DE1-434E-B3A5-99AD2D132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1DE0C-102F-4D5D-86E2-AA3AE5A68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54114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Овощи, </a:t>
            </a:r>
            <a:b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			ягоды </a:t>
            </a:r>
            <a:b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						фрукты – </a:t>
            </a:r>
            <a:b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	самые витаминные продукты</a:t>
            </a:r>
            <a:br>
              <a:rPr lang="ru-RU" dirty="0">
                <a:latin typeface="Bookman Old Style" panose="02050604050505020204" pitchFamily="18" charset="0"/>
              </a:rPr>
            </a:b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6DCCE2-7073-424E-B268-230441AC9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9" t="30809" r="30421" b="19093"/>
          <a:stretch/>
        </p:blipFill>
        <p:spPr>
          <a:xfrm>
            <a:off x="3113103" y="3577701"/>
            <a:ext cx="5656463" cy="32802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113A02-6994-4393-9B08-31C32CACC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4" r="12437"/>
          <a:stretch/>
        </p:blipFill>
        <p:spPr>
          <a:xfrm>
            <a:off x="9880847" y="178124"/>
            <a:ext cx="1553592" cy="20640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54579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57D775-1E54-43D8-B664-2BE9A0C9B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8FD83-1901-4831-B4ED-3B54D5604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Витамины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1F81F0-DF88-44CF-AE5A-A5F43DB1C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8375"/>
            <a:ext cx="5181600" cy="3634142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Витамин А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Я и в масле, жирном сыре, и в печеньке, молоке.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И морковь и абрикосы витамин с собою носят.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 фруктах ягодах он есть.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(Их люблю я тоже есть)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1CF85-9051-4FA6-A5A1-3F2B10BCE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08375"/>
            <a:ext cx="5181600" cy="3634142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Витамин С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Мы едим его со щами и с плодами, овощами…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Есть немного в огурце витамин с названьем «С».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Он в капусте и в томате. Лук, редиска, репа, клюква и лимон, и апельсин носят этот витамин!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EAB7CF5A-52E2-42FF-9A92-4FF3CAA0B107}"/>
              </a:ext>
            </a:extLst>
          </p:cNvPr>
          <p:cNvSpPr txBox="1">
            <a:spLocks/>
          </p:cNvSpPr>
          <p:nvPr/>
        </p:nvSpPr>
        <p:spPr>
          <a:xfrm>
            <a:off x="1208103" y="4890285"/>
            <a:ext cx="10298097" cy="16025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pPr marL="0" indent="0" algn="ctr">
              <a:buNone/>
            </a:pPr>
            <a:r>
              <a:rPr lang="ru-RU" sz="4400" dirty="0">
                <a:solidFill>
                  <a:srgbClr val="C00000"/>
                </a:solidFill>
                <a:latin typeface="Bookman Old Style" panose="02050604050505020204" pitchFamily="18" charset="0"/>
              </a:rPr>
              <a:t>Прочь усталость и мигрень! Витамины каждый день!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CD0BBF-21E2-4270-9526-36B1ACD06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852" y="317180"/>
            <a:ext cx="2266723" cy="1511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6F3F49-9855-42A2-96F5-D595B698D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425" y="4948622"/>
            <a:ext cx="2315221" cy="1544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5788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307A83-2EFF-4B0B-A2F5-3DB8CB77E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85D34-7C78-45EB-B381-A35B58F1E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780" y="365125"/>
            <a:ext cx="9451019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Bookman Old Style" panose="02050604050505020204" pitchFamily="18" charset="0"/>
              </a:rPr>
              <a:t>Прежде, чем за стол мне сесть, я подумаю что съесть!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727A71-6441-41A3-8D80-0AA213B5D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50" t="23398" r="18621" b="10583"/>
          <a:stretch/>
        </p:blipFill>
        <p:spPr>
          <a:xfrm>
            <a:off x="2734323" y="1690688"/>
            <a:ext cx="6161102" cy="48400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36259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30507-0256-4DB7-8E22-EDB1D7F46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805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AF41D-16A9-4C47-932E-65F144480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0623"/>
            <a:ext cx="9144000" cy="2387600"/>
          </a:xfrm>
        </p:spPr>
        <p:txBody>
          <a:bodyPr>
            <a:normAutofit/>
          </a:bodyPr>
          <a:lstStyle/>
          <a:p>
            <a:r>
              <a:rPr lang="ru-RU" sz="7200" dirty="0">
                <a:solidFill>
                  <a:srgbClr val="FF0000"/>
                </a:solidFill>
                <a:latin typeface="Bookman Old Style" panose="02050604050505020204" pitchFamily="18" charset="0"/>
              </a:rPr>
              <a:t>В здоровом теле – здоровый дух!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318797-78AF-456E-B66A-0C42184548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Bookman Old Style" panose="02050604050505020204" pitchFamily="18" charset="0"/>
              </a:rPr>
              <a:t>У природы есть закон – счастлив будет только тот, кто здоровье сбережёт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C37BE4-BCA5-4FB2-99AC-78B06319E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7883" y="4736023"/>
            <a:ext cx="2645546" cy="2211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6BA2FB-D340-4F74-ACD3-84386DD88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513" y="2370338"/>
            <a:ext cx="2674085" cy="1757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72F557-CF63-4DB4-9DAA-DE7882883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27642">
            <a:off x="-32388" y="3496203"/>
            <a:ext cx="1285165" cy="831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182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30507-0256-4DB7-8E22-EDB1D7F46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805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AF41D-16A9-4C47-932E-65F144480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6958"/>
            <a:ext cx="9144000" cy="2281561"/>
          </a:xfrm>
        </p:spPr>
        <p:txBody>
          <a:bodyPr>
            <a:normAutofit/>
          </a:bodyPr>
          <a:lstStyle/>
          <a:p>
            <a:r>
              <a:rPr lang="ru-RU" sz="7200" dirty="0">
                <a:solidFill>
                  <a:srgbClr val="FF0000"/>
                </a:solidFill>
                <a:latin typeface="Bookman Old Style" panose="02050604050505020204" pitchFamily="18" charset="0"/>
              </a:rPr>
              <a:t>ГБОУ Лицей №329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318797-78AF-456E-B66A-0C42184548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ru-RU" sz="44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r>
              <a:rPr lang="ru-RU" sz="4400" dirty="0">
                <a:solidFill>
                  <a:srgbClr val="FF0000"/>
                </a:solidFill>
                <a:latin typeface="Bookman Old Style" panose="02050604050505020204" pitchFamily="18" charset="0"/>
              </a:rPr>
              <a:t>Нелидов Евгений 2 «Б» класс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72F557-CF63-4DB4-9DAA-DE7882883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27642">
            <a:off x="-32388" y="3496203"/>
            <a:ext cx="1285165" cy="831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462495-84BA-41A5-9C47-A56E295E7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58" y="179806"/>
            <a:ext cx="2153884" cy="2125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2607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183</Words>
  <Application>Microsoft Office PowerPoint</Application>
  <PresentationFormat>Широкоэкранный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Bookman Old Style</vt:lpstr>
      <vt:lpstr>Calibri</vt:lpstr>
      <vt:lpstr>Calibri Light</vt:lpstr>
      <vt:lpstr>Тема Office</vt:lpstr>
      <vt:lpstr>Здоровый образ жизни это: </vt:lpstr>
      <vt:lpstr>Правильное питание – залог здоровья!</vt:lpstr>
      <vt:lpstr>Овощи,     ягоды        фрукты –   самые витаминные продукты </vt:lpstr>
      <vt:lpstr>Витамины</vt:lpstr>
      <vt:lpstr>Прежде, чем за стол мне сесть, я подумаю что съесть!</vt:lpstr>
      <vt:lpstr>В здоровом теле – здоровый дух!</vt:lpstr>
      <vt:lpstr>ГБОУ Лицей №329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Головко</dc:creator>
  <cp:lastModifiedBy>Галина Головко</cp:lastModifiedBy>
  <cp:revision>4</cp:revision>
  <dcterms:created xsi:type="dcterms:W3CDTF">2022-01-10T13:25:51Z</dcterms:created>
  <dcterms:modified xsi:type="dcterms:W3CDTF">2022-01-10T20:46:08Z</dcterms:modified>
</cp:coreProperties>
</file>